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5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Century Gothic" panose="020B0502020202020204" pitchFamily="34" charset="0"/>
      <p:regular r:id="rId8"/>
      <p:bold r:id="rId9"/>
      <p:italic r:id="rId10"/>
      <p:boldItalic r:id="rId11"/>
    </p:embeddedFon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  <p:bold r:id="rId14"/>
    </p:embeddedFont>
    <p:embeddedFont>
      <p:font typeface="Wingdings 3" panose="050401020108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52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548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763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07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82188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401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347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938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516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9662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200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62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8574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887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2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0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247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178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071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312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383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552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776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58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526" y="21905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Management System..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</a:rPr>
              <a:t>Presented by: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</a:rPr>
              <a:t>1.K.Gowtham(2410030138)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</a:rPr>
              <a:t>2.Anish Jadhav(2410030188)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</a:rPr>
              <a:t>3.Mukesh(2410030320)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</a:rPr>
              <a:t>4.G.Kishore(2410030250)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</a:rPr>
              <a:t>5.P</a:t>
            </a:r>
            <a:r>
              <a:rPr lang="en-US" sz="2000">
                <a:solidFill>
                  <a:srgbClr val="F2F0F4"/>
                </a:solidFill>
                <a:latin typeface="Montserrat" pitchFamily="34" charset="0"/>
              </a:rPr>
              <a:t>.Karthikeyan(2410030496)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119705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Use a DBMS for Event Management?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1623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201942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109079"/>
            <a:ext cx="3315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Data Handling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Manages complex event data for attendees, venues, vendors, and budgets.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511623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201942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3109079"/>
            <a:ext cx="3357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Centralised Information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 event details are consolidated for easy access and updates.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Minimised Errors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Structured design reduces redundancy and ensures data accuracy.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19092"/>
            <a:ext cx="64080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Enables instant tracking and reporting for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107" y="372428"/>
            <a:ext cx="8608576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Database Design: Key Entities &amp; Relationships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74107" y="1134308"/>
            <a:ext cx="1693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Entities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74107" y="1481256"/>
            <a:ext cx="6562313" cy="2087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Event: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Stores ID, name, date, location.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74107" y="1745337"/>
            <a:ext cx="66758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Attendee: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Tracks ID, name, contact, linked to events.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74107" y="2009418"/>
            <a:ext cx="66758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Venue: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Manages ID, name, capacity, availability.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74107" y="2273498"/>
            <a:ext cx="66758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Vendor &amp; Task: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Services supplied; activities tracked.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74107" y="2537579"/>
            <a:ext cx="66758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Budget &amp; Schedule: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Financial planning; timelines.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488079" y="1134308"/>
            <a:ext cx="1693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488079" y="1481257"/>
            <a:ext cx="66758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DBMS ensures data integrity and connectivity: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88079" y="1819870"/>
            <a:ext cx="66758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One event links to many attendees and tasks.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88079" y="2083951"/>
            <a:ext cx="66758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Many-to-many relationship between events and vendors.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488079" y="2348032"/>
            <a:ext cx="66758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single venue can host multiple events.</a:t>
            </a:r>
            <a:endParaRPr lang="en-US" sz="20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63" y="2975366"/>
            <a:ext cx="4999923" cy="49999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362"/>
            <a:ext cx="8078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Features &amp; Benefits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57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3334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Attendee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Streamlines registration and seating arrangements.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457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Venue Booking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Manages capacity and avoids scheduling conflicts efficiently.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4576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196233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Vendor Coordination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smooth execution through task assignment.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Control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203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Tracks expenses for optimal cost efficiency.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794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29895"/>
            <a:ext cx="2904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Reporting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203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Monitors progress and evaluates event success.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98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Transforming Event Planning with DBMS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3406140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DBMS revolutionises event management by centralising data, reducing errors, and improving communication. It provides scalable solutions for any event type, empowering organisers with data-driven insights for impeccable execution.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0989"/>
            <a:ext cx="30480" cy="1236107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6422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integrating a robust DBMS, event planners can: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03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Streamline operations: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From attendee lists to vendor payments, everything is in one system.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024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 collaboration: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Real-time updates improve teamwork among stakeholders.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446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 scalability: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Manages multiple events, whether corporate, social, or academic.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868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Drive success: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Data-driven decisions lead to flawless execution and superior outcomes.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</TotalTime>
  <Words>360</Words>
  <Application>Microsoft Office PowerPoint</Application>
  <PresentationFormat>Custom</PresentationFormat>
  <Paragraphs>51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Wingdings 3</vt:lpstr>
      <vt:lpstr>Montserrat</vt:lpstr>
      <vt:lpstr>Century Gothic</vt:lpstr>
      <vt:lpstr>Heebo Light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kyasa gowtham</cp:lastModifiedBy>
  <cp:revision>4</cp:revision>
  <dcterms:created xsi:type="dcterms:W3CDTF">2025-07-28T04:50:10Z</dcterms:created>
  <dcterms:modified xsi:type="dcterms:W3CDTF">2025-08-23T09:01:16Z</dcterms:modified>
</cp:coreProperties>
</file>